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embeddedFontLst>
    <p:embeddedFont>
      <p:font typeface="Garamond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1" roundtripDataSignature="AMtx7mi12GWxsftdm7E8bGd5YPFd2WhB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Garamond-boldItalic.fntdata"/><Relationship Id="rId9" Type="http://schemas.openxmlformats.org/officeDocument/2006/relationships/font" Target="fonts/Garamon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aramond-regular.fntdata"/><Relationship Id="rId8" Type="http://schemas.openxmlformats.org/officeDocument/2006/relationships/font" Target="fonts/Garamo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s-MX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4"/>
          <p:cNvSpPr txBox="1"/>
          <p:nvPr>
            <p:ph type="ctrTitle"/>
          </p:nvPr>
        </p:nvSpPr>
        <p:spPr>
          <a:xfrm>
            <a:off x="5707117" y="4367047"/>
            <a:ext cx="3231929" cy="6385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DAB00"/>
              </a:buClr>
              <a:buSzPts val="1400"/>
              <a:buFont typeface="Garamond"/>
              <a:buNone/>
              <a:defRPr b="1" sz="1400">
                <a:solidFill>
                  <a:srgbClr val="FDAB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6014544" y="5543713"/>
            <a:ext cx="29245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DAB00"/>
              </a:buClr>
              <a:buSzPts val="1400"/>
              <a:buNone/>
              <a:defRPr sz="1400">
                <a:solidFill>
                  <a:srgbClr val="FDAB00"/>
                </a:solidFill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1636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 txBox="1"/>
          <p:nvPr>
            <p:ph type="title"/>
          </p:nvPr>
        </p:nvSpPr>
        <p:spPr>
          <a:xfrm>
            <a:off x="628650" y="136524"/>
            <a:ext cx="5486400" cy="11010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F2F"/>
              </a:buClr>
              <a:buSzPts val="3300"/>
              <a:buFont typeface="Garamond"/>
              <a:buNone/>
              <a:defRPr>
                <a:solidFill>
                  <a:srgbClr val="191F2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628650" y="1545021"/>
            <a:ext cx="7886700" cy="43276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Garamond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0" name="Google Shape;50;p8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2" name="Google Shape;52;p8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9"/>
          <p:cNvSpPr txBox="1"/>
          <p:nvPr>
            <p:ph type="title"/>
          </p:nvPr>
        </p:nvSpPr>
        <p:spPr>
          <a:xfrm>
            <a:off x="307428" y="136524"/>
            <a:ext cx="5807622" cy="12902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1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73" name="Google Shape;73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aramond"/>
              <a:buNone/>
              <a:defRPr b="0" i="0" sz="33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/>
          <p:nvPr/>
        </p:nvSpPr>
        <p:spPr>
          <a:xfrm>
            <a:off x="1328056" y="2052335"/>
            <a:ext cx="6509700" cy="18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12700" marR="2523" rtl="0" algn="just">
              <a:lnSpc>
                <a:spcPct val="107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baseline="30000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 lo que corresponde al </a:t>
            </a:r>
            <a:r>
              <a:rPr baseline="30000"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segundo </a:t>
            </a:r>
            <a:r>
              <a:rPr b="0" baseline="30000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trimestre del año 2024, el despacho encargado  de  practicar  las  auditorías  al  Poder  Judicial  del  Estado  de Coahuila  de  Zaragoza, revisa y  hace entrega  los cuadernillos  una vez terminada su revisión, en una fecha posterior a la conclusión de dichas auditorías. De acuerdo a lo comunicado a esta unidad, el despacho aún no hace la entrega correspondiente a la Dirección de recursos financieros del poder judicial, motivo por el cuál la información será publicada en cuanto el despacho concluya y haga entrega de la misma.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Marquesina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2017-02-28T19:33:47Z</dcterms:created>
  <dc:creator>Maritza Casas</dc:creator>
</cp:coreProperties>
</file>